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avi" ContentType="video/x-msvideo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8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1348"/>
    <p:restoredTop sz="94861"/>
  </p:normalViewPr>
  <p:slideViewPr>
    <p:cSldViewPr snapToGrid="0" snapToObjects="1">
      <p:cViewPr varScale="1">
        <p:scale>
          <a:sx n="86" d="100"/>
          <a:sy n="86" d="100"/>
        </p:scale>
        <p:origin x="-122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7" d="100"/>
        <a:sy n="167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237A7-1168-CC4F-AABA-DD050799C6D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056B8-65AE-FD49-92BB-885355B92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9595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7569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294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755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2728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0910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299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130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2738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6738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4170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9031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93052-F856-3C4F-8A02-24FC478BA9E9}" type="datetimeFigureOut">
              <a:rPr lang="en-US" smtClean="0"/>
              <a:pPr/>
              <a:t>18-Apr-18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193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avi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1.avi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pex sx lv rv copy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51433" y="337364"/>
            <a:ext cx="8077200" cy="5486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96745" y="6229392"/>
            <a:ext cx="8186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Video </a:t>
            </a:r>
            <a:r>
              <a:rPr lang="en-US" dirty="0" smtClean="0"/>
              <a:t>S2 - </a:t>
            </a:r>
            <a:r>
              <a:rPr lang="en-US" dirty="0" smtClean="0"/>
              <a:t>LV helical </a:t>
            </a:r>
            <a:r>
              <a:rPr lang="en-US" dirty="0" smtClean="0"/>
              <a:t>motion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3571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2470</TotalTime>
  <Words>6</Words>
  <Application>Microsoft Office PowerPoint</Application>
  <PresentationFormat>Custom</PresentationFormat>
  <Paragraphs>1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pc</cp:lastModifiedBy>
  <cp:revision>56</cp:revision>
  <dcterms:created xsi:type="dcterms:W3CDTF">2017-01-30T21:54:08Z</dcterms:created>
  <dcterms:modified xsi:type="dcterms:W3CDTF">2018-04-18T10:37:19Z</dcterms:modified>
</cp:coreProperties>
</file>